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4"/>
  </p:sldMasterIdLst>
  <p:notesMasterIdLst>
    <p:notesMasterId r:id="rId5"/>
  </p:notesMasterIdLst>
  <p:sldIdLst>
    <p:sldId id="256" r:id="rId6"/>
  </p:sldIdLst>
  <p:sldSz cy="10692125" cx="755967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069">
          <p15:clr>
            <a:srgbClr val="A4A3A4"/>
          </p15:clr>
        </p15:guide>
        <p15:guide id="2" pos="229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069" orient="horz"/>
        <p:guide pos="2292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/>
        </p:nvSpPr>
        <p:spPr>
          <a:xfrm>
            <a:off x="0" y="0"/>
            <a:ext cx="7559675" cy="10691813"/>
          </a:xfrm>
          <a:prstGeom prst="roundRect">
            <a:avLst>
              <a:gd fmla="val 19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4;n"/>
          <p:cNvSpPr/>
          <p:nvPr>
            <p:ph idx="2" type="sldImg"/>
          </p:nvPr>
        </p:nvSpPr>
        <p:spPr>
          <a:xfrm>
            <a:off x="2362200" y="812800"/>
            <a:ext cx="2830513" cy="400526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" name="Google Shape;5;n"/>
          <p:cNvSpPr txBox="1"/>
          <p:nvPr>
            <p:ph idx="1" type="body"/>
          </p:nvPr>
        </p:nvSpPr>
        <p:spPr>
          <a:xfrm>
            <a:off x="755650" y="5078413"/>
            <a:ext cx="6045200" cy="48085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4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4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4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4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" name="Google Shape;6;n"/>
          <p:cNvSpPr txBox="1"/>
          <p:nvPr>
            <p:ph idx="3" type="hdr"/>
          </p:nvPr>
        </p:nvSpPr>
        <p:spPr>
          <a:xfrm>
            <a:off x="0" y="0"/>
            <a:ext cx="3278188" cy="5318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0" type="dt"/>
          </p:nvPr>
        </p:nvSpPr>
        <p:spPr>
          <a:xfrm>
            <a:off x="4278313" y="0"/>
            <a:ext cx="3278188" cy="5318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1" type="ftr"/>
          </p:nvPr>
        </p:nvSpPr>
        <p:spPr>
          <a:xfrm>
            <a:off x="0" y="10156825"/>
            <a:ext cx="3278188" cy="531813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n"/>
          <p:cNvSpPr txBox="1"/>
          <p:nvPr>
            <p:ph idx="12" type="sldNum"/>
          </p:nvPr>
        </p:nvSpPr>
        <p:spPr>
          <a:xfrm>
            <a:off x="4278313" y="10156825"/>
            <a:ext cx="3278188" cy="531813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b="0" i="0" lang="pt-BR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 txBox="1"/>
          <p:nvPr>
            <p:ph idx="12" type="sldNum"/>
          </p:nvPr>
        </p:nvSpPr>
        <p:spPr>
          <a:xfrm>
            <a:off x="4278313" y="10156825"/>
            <a:ext cx="3278187" cy="531813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-88900" lvl="0" marL="0" rt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</a:pPr>
            <a:fld id="{00000000-1234-1234-1234-123412341234}" type="slidenum">
              <a:rPr lang="pt-BR" sz="1400"/>
              <a:t>‹#›</a:t>
            </a:fld>
            <a:endParaRPr sz="1400"/>
          </a:p>
        </p:txBody>
      </p:sp>
      <p:sp>
        <p:nvSpPr>
          <p:cNvPr id="92" name="Google Shape;92;p1:notes"/>
          <p:cNvSpPr/>
          <p:nvPr>
            <p:ph idx="2" type="sldImg"/>
          </p:nvPr>
        </p:nvSpPr>
        <p:spPr>
          <a:xfrm>
            <a:off x="2362200" y="812800"/>
            <a:ext cx="2833688" cy="400843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93" name="Google Shape;93;p1:notes"/>
          <p:cNvSpPr txBox="1"/>
          <p:nvPr/>
        </p:nvSpPr>
        <p:spPr>
          <a:xfrm>
            <a:off x="755650" y="5078413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4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:notes"/>
          <p:cNvSpPr txBox="1"/>
          <p:nvPr>
            <p:ph idx="1" type="body"/>
          </p:nvPr>
        </p:nvSpPr>
        <p:spPr>
          <a:xfrm>
            <a:off x="755650" y="5078413"/>
            <a:ext cx="6045200" cy="4808538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"/>
          <p:cNvSpPr txBox="1"/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2"/>
          <p:cNvSpPr txBox="1"/>
          <p:nvPr>
            <p:ph idx="1" type="body"/>
          </p:nvPr>
        </p:nvSpPr>
        <p:spPr>
          <a:xfrm>
            <a:off x="519113" y="2846388"/>
            <a:ext cx="6521450" cy="67833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8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0" type="dt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1" type="ftr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9pPr>
          </a:lstStyle>
          <a:p/>
        </p:txBody>
      </p:sp>
      <p:sp>
        <p:nvSpPr>
          <p:cNvPr id="21" name="Google Shape;21;p2"/>
          <p:cNvSpPr txBox="1"/>
          <p:nvPr>
            <p:ph idx="12" type="sldNum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1"/>
          <p:cNvSpPr txBox="1"/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1"/>
          <p:cNvSpPr txBox="1"/>
          <p:nvPr>
            <p:ph idx="1" type="body"/>
          </p:nvPr>
        </p:nvSpPr>
        <p:spPr>
          <a:xfrm rot="5400000">
            <a:off x="388145" y="2977357"/>
            <a:ext cx="6783387" cy="6521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8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0" type="dt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1" type="ftr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9pPr>
          </a:lstStyle>
          <a:p/>
        </p:txBody>
      </p:sp>
      <p:sp>
        <p:nvSpPr>
          <p:cNvPr id="78" name="Google Shape;78;p11"/>
          <p:cNvSpPr txBox="1"/>
          <p:nvPr>
            <p:ph idx="12" type="sldNum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is" type="vertTitleAndTx">
  <p:cSld name="VERTICAL_TITLE_AND_VERTICAL_TEXT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/>
          <p:nvPr>
            <p:ph type="title"/>
          </p:nvPr>
        </p:nvSpPr>
        <p:spPr>
          <a:xfrm rot="5400000">
            <a:off x="1694512" y="4284621"/>
            <a:ext cx="9060817" cy="16300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" type="body"/>
          </p:nvPr>
        </p:nvSpPr>
        <p:spPr>
          <a:xfrm rot="5400000">
            <a:off x="-1612846" y="2701814"/>
            <a:ext cx="9060817" cy="47956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8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0" type="dt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1" type="ftr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9pPr>
          </a:lstStyle>
          <a:p/>
        </p:txBody>
      </p:sp>
      <p:sp>
        <p:nvSpPr>
          <p:cNvPr id="84" name="Google Shape;84;p12"/>
          <p:cNvSpPr txBox="1"/>
          <p:nvPr>
            <p:ph idx="12" type="sldNum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ayout Personalizado">
  <p:cSld name="Layout Personalizado"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/>
          <p:nvPr>
            <p:ph type="title"/>
          </p:nvPr>
        </p:nvSpPr>
        <p:spPr>
          <a:xfrm>
            <a:off x="377389" y="426595"/>
            <a:ext cx="6800136" cy="1780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3"/>
          <p:cNvSpPr txBox="1"/>
          <p:nvPr>
            <p:ph idx="10" type="dt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9pPr>
          </a:lstStyle>
          <a:p/>
        </p:txBody>
      </p:sp>
      <p:sp>
        <p:nvSpPr>
          <p:cNvPr id="88" name="Google Shape;88;p13"/>
          <p:cNvSpPr txBox="1"/>
          <p:nvPr>
            <p:ph idx="11" type="ftr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9pPr>
          </a:lstStyle>
          <a:p/>
        </p:txBody>
      </p:sp>
      <p:sp>
        <p:nvSpPr>
          <p:cNvPr id="89" name="Google Shape;89;p13"/>
          <p:cNvSpPr txBox="1"/>
          <p:nvPr>
            <p:ph idx="12" type="sldNum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type="title">
  <p:cSld name="TITLE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3"/>
          <p:cNvSpPr txBox="1"/>
          <p:nvPr>
            <p:ph type="ctrTitle"/>
          </p:nvPr>
        </p:nvSpPr>
        <p:spPr>
          <a:xfrm>
            <a:off x="566976" y="1749795"/>
            <a:ext cx="6425724" cy="372233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96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" type="subTitle"/>
          </p:nvPr>
        </p:nvSpPr>
        <p:spPr>
          <a:xfrm>
            <a:off x="944960" y="5615678"/>
            <a:ext cx="5669756" cy="25813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825"/>
              </a:spcBef>
              <a:spcAft>
                <a:spcPts val="0"/>
              </a:spcAft>
              <a:buClr>
                <a:schemeClr val="dk1"/>
              </a:buClr>
              <a:buSzPts val="1985"/>
              <a:buNone/>
              <a:defRPr sz="1985"/>
            </a:lvl1pPr>
            <a:lvl2pPr lvl="1" algn="ctr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655"/>
              <a:buNone/>
              <a:defRPr sz="1654"/>
            </a:lvl2pPr>
            <a:lvl3pPr lvl="2" algn="ctr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490"/>
              <a:buNone/>
              <a:defRPr sz="1490"/>
            </a:lvl3pPr>
            <a:lvl4pPr lvl="3" algn="ctr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325"/>
              <a:buNone/>
              <a:defRPr sz="1325"/>
            </a:lvl4pPr>
            <a:lvl5pPr lvl="4" algn="ctr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325"/>
              <a:buNone/>
              <a:defRPr sz="1325"/>
            </a:lvl5pPr>
            <a:lvl6pPr lvl="5" algn="ctr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325"/>
              <a:buNone/>
              <a:defRPr sz="1325"/>
            </a:lvl6pPr>
            <a:lvl7pPr lvl="6" algn="ctr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325"/>
              <a:buNone/>
              <a:defRPr sz="1325"/>
            </a:lvl7pPr>
            <a:lvl8pPr lvl="7" algn="ctr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325"/>
              <a:buNone/>
              <a:defRPr sz="1325"/>
            </a:lvl8pPr>
            <a:lvl9pPr lvl="8" algn="ctr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325"/>
              <a:buNone/>
              <a:defRPr sz="1325"/>
            </a:lvl9pPr>
          </a:lstStyle>
          <a:p/>
        </p:txBody>
      </p:sp>
      <p:sp>
        <p:nvSpPr>
          <p:cNvPr id="25" name="Google Shape;25;p3"/>
          <p:cNvSpPr txBox="1"/>
          <p:nvPr>
            <p:ph idx="10" type="dt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1" type="ftr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9pPr>
          </a:lstStyle>
          <a:p/>
        </p:txBody>
      </p:sp>
      <p:sp>
        <p:nvSpPr>
          <p:cNvPr id="27" name="Google Shape;27;p3"/>
          <p:cNvSpPr txBox="1"/>
          <p:nvPr>
            <p:ph idx="12" type="sldNum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type="secHead">
  <p:cSld name="SECTION_HEADER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4"/>
          <p:cNvSpPr txBox="1"/>
          <p:nvPr>
            <p:ph type="title"/>
          </p:nvPr>
        </p:nvSpPr>
        <p:spPr>
          <a:xfrm>
            <a:off x="515791" y="2665532"/>
            <a:ext cx="6520220" cy="444749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96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" type="body"/>
          </p:nvPr>
        </p:nvSpPr>
        <p:spPr>
          <a:xfrm>
            <a:off x="515791" y="7155103"/>
            <a:ext cx="6520220" cy="23388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825"/>
              </a:spcBef>
              <a:spcAft>
                <a:spcPts val="0"/>
              </a:spcAft>
              <a:buClr>
                <a:schemeClr val="dk1"/>
              </a:buClr>
              <a:buSzPts val="1985"/>
              <a:buNone/>
              <a:defRPr sz="1985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rgbClr val="888888"/>
              </a:buClr>
              <a:buSzPts val="1655"/>
              <a:buNone/>
              <a:defRPr sz="1654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rgbClr val="888888"/>
              </a:buClr>
              <a:buSzPts val="1490"/>
              <a:buNone/>
              <a:defRPr sz="149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rgbClr val="888888"/>
              </a:buClr>
              <a:buSzPts val="1325"/>
              <a:buNone/>
              <a:defRPr sz="1325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rgbClr val="888888"/>
              </a:buClr>
              <a:buSzPts val="1325"/>
              <a:buNone/>
              <a:defRPr sz="1325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rgbClr val="888888"/>
              </a:buClr>
              <a:buSzPts val="1325"/>
              <a:buNone/>
              <a:defRPr sz="1325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rgbClr val="888888"/>
              </a:buClr>
              <a:buSzPts val="1325"/>
              <a:buNone/>
              <a:defRPr sz="1325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rgbClr val="888888"/>
              </a:buClr>
              <a:buSzPts val="1325"/>
              <a:buNone/>
              <a:defRPr sz="1325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rgbClr val="888888"/>
              </a:buClr>
              <a:buSzPts val="1325"/>
              <a:buNone/>
              <a:defRPr sz="1325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1" name="Google Shape;31;p4"/>
          <p:cNvSpPr txBox="1"/>
          <p:nvPr>
            <p:ph idx="10" type="dt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9pPr>
          </a:lstStyle>
          <a:p/>
        </p:txBody>
      </p:sp>
      <p:sp>
        <p:nvSpPr>
          <p:cNvPr id="32" name="Google Shape;32;p4"/>
          <p:cNvSpPr txBox="1"/>
          <p:nvPr>
            <p:ph idx="11" type="ftr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9pPr>
          </a:lstStyle>
          <a:p/>
        </p:txBody>
      </p:sp>
      <p:sp>
        <p:nvSpPr>
          <p:cNvPr id="33" name="Google Shape;33;p4"/>
          <p:cNvSpPr txBox="1"/>
          <p:nvPr>
            <p:ph idx="12" type="sldNum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 txBox="1"/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1" type="body"/>
          </p:nvPr>
        </p:nvSpPr>
        <p:spPr>
          <a:xfrm>
            <a:off x="519728" y="2846200"/>
            <a:ext cx="3212862" cy="67838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8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5"/>
          <p:cNvSpPr txBox="1"/>
          <p:nvPr>
            <p:ph idx="2" type="body"/>
          </p:nvPr>
        </p:nvSpPr>
        <p:spPr>
          <a:xfrm>
            <a:off x="3827085" y="2846200"/>
            <a:ext cx="3212862" cy="67838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8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10" type="dt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1" type="ftr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9pPr>
          </a:lstStyle>
          <a:p/>
        </p:txBody>
      </p:sp>
      <p:sp>
        <p:nvSpPr>
          <p:cNvPr id="40" name="Google Shape;40;p5"/>
          <p:cNvSpPr txBox="1"/>
          <p:nvPr>
            <p:ph idx="12" type="sldNum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/>
          <p:nvPr>
            <p:ph type="title"/>
          </p:nvPr>
        </p:nvSpPr>
        <p:spPr>
          <a:xfrm>
            <a:off x="520712" y="569242"/>
            <a:ext cx="6520220" cy="206659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" type="body"/>
          </p:nvPr>
        </p:nvSpPr>
        <p:spPr>
          <a:xfrm>
            <a:off x="520713" y="2620980"/>
            <a:ext cx="3198096" cy="128450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825"/>
              </a:spcBef>
              <a:spcAft>
                <a:spcPts val="0"/>
              </a:spcAft>
              <a:buClr>
                <a:schemeClr val="dk1"/>
              </a:buClr>
              <a:buSzPts val="1985"/>
              <a:buNone/>
              <a:defRPr b="1" sz="1985"/>
            </a:lvl1pPr>
            <a:lvl2pPr indent="-228600" lvl="1" marL="9144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655"/>
              <a:buNone/>
              <a:defRPr b="1" sz="1654"/>
            </a:lvl2pPr>
            <a:lvl3pPr indent="-228600" lvl="2" marL="13716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490"/>
              <a:buNone/>
              <a:defRPr b="1" sz="1490"/>
            </a:lvl3pPr>
            <a:lvl4pPr indent="-228600" lvl="3" marL="18288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325"/>
              <a:buNone/>
              <a:defRPr b="1" sz="1325"/>
            </a:lvl4pPr>
            <a:lvl5pPr indent="-228600" lvl="4" marL="22860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325"/>
              <a:buNone/>
              <a:defRPr b="1" sz="1325"/>
            </a:lvl5pPr>
            <a:lvl6pPr indent="-228600" lvl="5" marL="27432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325"/>
              <a:buNone/>
              <a:defRPr b="1" sz="1325"/>
            </a:lvl6pPr>
            <a:lvl7pPr indent="-228600" lvl="6" marL="32004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325"/>
              <a:buNone/>
              <a:defRPr b="1" sz="1325"/>
            </a:lvl7pPr>
            <a:lvl8pPr indent="-228600" lvl="7" marL="36576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325"/>
              <a:buNone/>
              <a:defRPr b="1" sz="1325"/>
            </a:lvl8pPr>
            <a:lvl9pPr indent="-228600" lvl="8" marL="41148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325"/>
              <a:buNone/>
              <a:defRPr b="1" sz="1325"/>
            </a:lvl9pPr>
          </a:lstStyle>
          <a:p/>
        </p:txBody>
      </p:sp>
      <p:sp>
        <p:nvSpPr>
          <p:cNvPr id="44" name="Google Shape;44;p6"/>
          <p:cNvSpPr txBox="1"/>
          <p:nvPr>
            <p:ph idx="2" type="body"/>
          </p:nvPr>
        </p:nvSpPr>
        <p:spPr>
          <a:xfrm>
            <a:off x="520713" y="3905482"/>
            <a:ext cx="3198096" cy="5744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8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5" name="Google Shape;45;p6"/>
          <p:cNvSpPr txBox="1"/>
          <p:nvPr>
            <p:ph idx="3" type="body"/>
          </p:nvPr>
        </p:nvSpPr>
        <p:spPr>
          <a:xfrm>
            <a:off x="3827086" y="2620980"/>
            <a:ext cx="3213847" cy="128450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825"/>
              </a:spcBef>
              <a:spcAft>
                <a:spcPts val="0"/>
              </a:spcAft>
              <a:buClr>
                <a:schemeClr val="dk1"/>
              </a:buClr>
              <a:buSzPts val="1985"/>
              <a:buNone/>
              <a:defRPr b="1" sz="1985"/>
            </a:lvl1pPr>
            <a:lvl2pPr indent="-228600" lvl="1" marL="9144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655"/>
              <a:buNone/>
              <a:defRPr b="1" sz="1654"/>
            </a:lvl2pPr>
            <a:lvl3pPr indent="-228600" lvl="2" marL="13716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490"/>
              <a:buNone/>
              <a:defRPr b="1" sz="1490"/>
            </a:lvl3pPr>
            <a:lvl4pPr indent="-228600" lvl="3" marL="18288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325"/>
              <a:buNone/>
              <a:defRPr b="1" sz="1325"/>
            </a:lvl4pPr>
            <a:lvl5pPr indent="-228600" lvl="4" marL="22860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325"/>
              <a:buNone/>
              <a:defRPr b="1" sz="1325"/>
            </a:lvl5pPr>
            <a:lvl6pPr indent="-228600" lvl="5" marL="27432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325"/>
              <a:buNone/>
              <a:defRPr b="1" sz="1325"/>
            </a:lvl6pPr>
            <a:lvl7pPr indent="-228600" lvl="6" marL="32004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325"/>
              <a:buNone/>
              <a:defRPr b="1" sz="1325"/>
            </a:lvl7pPr>
            <a:lvl8pPr indent="-228600" lvl="7" marL="36576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325"/>
              <a:buNone/>
              <a:defRPr b="1" sz="1325"/>
            </a:lvl8pPr>
            <a:lvl9pPr indent="-228600" lvl="8" marL="41148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325"/>
              <a:buNone/>
              <a:defRPr b="1" sz="1325"/>
            </a:lvl9pPr>
          </a:lstStyle>
          <a:p/>
        </p:txBody>
      </p:sp>
      <p:sp>
        <p:nvSpPr>
          <p:cNvPr id="46" name="Google Shape;46;p6"/>
          <p:cNvSpPr txBox="1"/>
          <p:nvPr>
            <p:ph idx="4" type="body"/>
          </p:nvPr>
        </p:nvSpPr>
        <p:spPr>
          <a:xfrm>
            <a:off x="3827086" y="3905482"/>
            <a:ext cx="3213847" cy="5744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8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7" name="Google Shape;47;p6"/>
          <p:cNvSpPr txBox="1"/>
          <p:nvPr>
            <p:ph idx="10" type="dt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9pPr>
          </a:lstStyle>
          <a:p/>
        </p:txBody>
      </p:sp>
      <p:sp>
        <p:nvSpPr>
          <p:cNvPr id="48" name="Google Shape;48;p6"/>
          <p:cNvSpPr txBox="1"/>
          <p:nvPr>
            <p:ph idx="11" type="ftr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9pPr>
          </a:lstStyle>
          <a:p/>
        </p:txBody>
      </p:sp>
      <p:sp>
        <p:nvSpPr>
          <p:cNvPr id="49" name="Google Shape;49;p6"/>
          <p:cNvSpPr txBox="1"/>
          <p:nvPr>
            <p:ph idx="12" type="sldNum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 txBox="1"/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0" type="dt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9pPr>
          </a:lstStyle>
          <a:p/>
        </p:txBody>
      </p:sp>
      <p:sp>
        <p:nvSpPr>
          <p:cNvPr id="53" name="Google Shape;53;p7"/>
          <p:cNvSpPr txBox="1"/>
          <p:nvPr>
            <p:ph idx="11" type="ftr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9pPr>
          </a:lstStyle>
          <a:p/>
        </p:txBody>
      </p:sp>
      <p:sp>
        <p:nvSpPr>
          <p:cNvPr id="54" name="Google Shape;54;p7"/>
          <p:cNvSpPr txBox="1"/>
          <p:nvPr>
            <p:ph idx="12" type="sldNum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8"/>
          <p:cNvSpPr txBox="1"/>
          <p:nvPr>
            <p:ph idx="10" type="dt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11" type="ftr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9pPr>
          </a:lstStyle>
          <a:p/>
        </p:txBody>
      </p:sp>
      <p:sp>
        <p:nvSpPr>
          <p:cNvPr id="58" name="Google Shape;58;p8"/>
          <p:cNvSpPr txBox="1"/>
          <p:nvPr>
            <p:ph idx="12" type="sldNum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 txBox="1"/>
          <p:nvPr>
            <p:ph type="title"/>
          </p:nvPr>
        </p:nvSpPr>
        <p:spPr>
          <a:xfrm>
            <a:off x="520712" y="712788"/>
            <a:ext cx="2438192" cy="2494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45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9"/>
          <p:cNvSpPr txBox="1"/>
          <p:nvPr>
            <p:ph idx="1" type="body"/>
          </p:nvPr>
        </p:nvSpPr>
        <p:spPr>
          <a:xfrm>
            <a:off x="3213847" y="1539425"/>
            <a:ext cx="3827085" cy="7598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96557" lvl="0" marL="457200" algn="l">
              <a:lnSpc>
                <a:spcPct val="90000"/>
              </a:lnSpc>
              <a:spcBef>
                <a:spcPts val="825"/>
              </a:spcBef>
              <a:spcAft>
                <a:spcPts val="0"/>
              </a:spcAft>
              <a:buClr>
                <a:schemeClr val="dk1"/>
              </a:buClr>
              <a:buSzPts val="2645"/>
              <a:buChar char="•"/>
              <a:defRPr sz="2645"/>
            </a:lvl1pPr>
            <a:lvl2pPr indent="-375602" lvl="1" marL="9144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2315"/>
              <a:buChar char="•"/>
              <a:defRPr sz="2315"/>
            </a:lvl2pPr>
            <a:lvl3pPr indent="-354647" lvl="2" marL="13716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985"/>
              <a:buChar char="•"/>
              <a:defRPr sz="1985"/>
            </a:lvl3pPr>
            <a:lvl4pPr indent="-333692" lvl="3" marL="18288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655"/>
              <a:buChar char="•"/>
              <a:defRPr sz="1654"/>
            </a:lvl4pPr>
            <a:lvl5pPr indent="-333692" lvl="4" marL="22860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655"/>
              <a:buChar char="•"/>
              <a:defRPr sz="1654"/>
            </a:lvl5pPr>
            <a:lvl6pPr indent="-333692" lvl="5" marL="27432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655"/>
              <a:buChar char="•"/>
              <a:defRPr sz="1654"/>
            </a:lvl6pPr>
            <a:lvl7pPr indent="-333692" lvl="6" marL="32004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655"/>
              <a:buChar char="•"/>
              <a:defRPr sz="1654"/>
            </a:lvl7pPr>
            <a:lvl8pPr indent="-333692" lvl="7" marL="36576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655"/>
              <a:buChar char="•"/>
              <a:defRPr sz="1654"/>
            </a:lvl8pPr>
            <a:lvl9pPr indent="-333692" lvl="8" marL="41148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655"/>
              <a:buChar char="•"/>
              <a:defRPr sz="1654"/>
            </a:lvl9pPr>
          </a:lstStyle>
          <a:p/>
        </p:txBody>
      </p:sp>
      <p:sp>
        <p:nvSpPr>
          <p:cNvPr id="62" name="Google Shape;62;p9"/>
          <p:cNvSpPr txBox="1"/>
          <p:nvPr>
            <p:ph idx="2" type="body"/>
          </p:nvPr>
        </p:nvSpPr>
        <p:spPr>
          <a:xfrm>
            <a:off x="520712" y="3207544"/>
            <a:ext cx="2438192" cy="59423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825"/>
              </a:spcBef>
              <a:spcAft>
                <a:spcPts val="0"/>
              </a:spcAft>
              <a:buClr>
                <a:schemeClr val="dk1"/>
              </a:buClr>
              <a:buSzPts val="1325"/>
              <a:buNone/>
              <a:defRPr sz="1325"/>
            </a:lvl1pPr>
            <a:lvl2pPr indent="-228600" lvl="1" marL="9144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155"/>
              <a:buNone/>
              <a:defRPr sz="1155"/>
            </a:lvl2pPr>
            <a:lvl3pPr indent="-228600" lvl="2" marL="13716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990"/>
              <a:buNone/>
              <a:defRPr sz="989"/>
            </a:lvl3pPr>
            <a:lvl4pPr indent="-228600" lvl="3" marL="18288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825"/>
              <a:buNone/>
              <a:defRPr sz="825"/>
            </a:lvl4pPr>
            <a:lvl5pPr indent="-228600" lvl="4" marL="22860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825"/>
              <a:buNone/>
              <a:defRPr sz="825"/>
            </a:lvl5pPr>
            <a:lvl6pPr indent="-228600" lvl="5" marL="27432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825"/>
              <a:buNone/>
              <a:defRPr sz="825"/>
            </a:lvl6pPr>
            <a:lvl7pPr indent="-228600" lvl="6" marL="32004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825"/>
              <a:buNone/>
              <a:defRPr sz="825"/>
            </a:lvl7pPr>
            <a:lvl8pPr indent="-228600" lvl="7" marL="36576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825"/>
              <a:buNone/>
              <a:defRPr sz="825"/>
            </a:lvl8pPr>
            <a:lvl9pPr indent="-228600" lvl="8" marL="41148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825"/>
              <a:buNone/>
              <a:defRPr sz="825"/>
            </a:lvl9pPr>
          </a:lstStyle>
          <a:p/>
        </p:txBody>
      </p:sp>
      <p:sp>
        <p:nvSpPr>
          <p:cNvPr id="63" name="Google Shape;63;p9"/>
          <p:cNvSpPr txBox="1"/>
          <p:nvPr>
            <p:ph idx="10" type="dt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9pPr>
          </a:lstStyle>
          <a:p/>
        </p:txBody>
      </p:sp>
      <p:sp>
        <p:nvSpPr>
          <p:cNvPr id="64" name="Google Shape;64;p9"/>
          <p:cNvSpPr txBox="1"/>
          <p:nvPr>
            <p:ph idx="11" type="ftr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9pPr>
          </a:lstStyle>
          <a:p/>
        </p:txBody>
      </p:sp>
      <p:sp>
        <p:nvSpPr>
          <p:cNvPr id="65" name="Google Shape;65;p9"/>
          <p:cNvSpPr txBox="1"/>
          <p:nvPr>
            <p:ph idx="12" type="sldNum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type="picTx">
  <p:cSld name="PICTURE_WITH_CAPTION_TEXT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/>
          <p:nvPr>
            <p:ph type="title"/>
          </p:nvPr>
        </p:nvSpPr>
        <p:spPr>
          <a:xfrm>
            <a:off x="520712" y="712788"/>
            <a:ext cx="2438192" cy="2494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45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0"/>
          <p:cNvSpPr/>
          <p:nvPr>
            <p:ph idx="2" type="pic"/>
          </p:nvPr>
        </p:nvSpPr>
        <p:spPr>
          <a:xfrm>
            <a:off x="3213847" y="1539425"/>
            <a:ext cx="3827085" cy="7598117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10"/>
          <p:cNvSpPr txBox="1"/>
          <p:nvPr>
            <p:ph idx="1" type="body"/>
          </p:nvPr>
        </p:nvSpPr>
        <p:spPr>
          <a:xfrm>
            <a:off x="520712" y="3207544"/>
            <a:ext cx="2438192" cy="59423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825"/>
              </a:spcBef>
              <a:spcAft>
                <a:spcPts val="0"/>
              </a:spcAft>
              <a:buClr>
                <a:schemeClr val="dk1"/>
              </a:buClr>
              <a:buSzPts val="1325"/>
              <a:buNone/>
              <a:defRPr sz="1325"/>
            </a:lvl1pPr>
            <a:lvl2pPr indent="-228600" lvl="1" marL="9144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155"/>
              <a:buNone/>
              <a:defRPr sz="1155"/>
            </a:lvl2pPr>
            <a:lvl3pPr indent="-228600" lvl="2" marL="13716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990"/>
              <a:buNone/>
              <a:defRPr sz="989"/>
            </a:lvl3pPr>
            <a:lvl4pPr indent="-228600" lvl="3" marL="18288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825"/>
              <a:buNone/>
              <a:defRPr sz="825"/>
            </a:lvl4pPr>
            <a:lvl5pPr indent="-228600" lvl="4" marL="22860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825"/>
              <a:buNone/>
              <a:defRPr sz="825"/>
            </a:lvl5pPr>
            <a:lvl6pPr indent="-228600" lvl="5" marL="27432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825"/>
              <a:buNone/>
              <a:defRPr sz="825"/>
            </a:lvl6pPr>
            <a:lvl7pPr indent="-228600" lvl="6" marL="32004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825"/>
              <a:buNone/>
              <a:defRPr sz="825"/>
            </a:lvl7pPr>
            <a:lvl8pPr indent="-228600" lvl="7" marL="36576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825"/>
              <a:buNone/>
              <a:defRPr sz="825"/>
            </a:lvl8pPr>
            <a:lvl9pPr indent="-228600" lvl="8" marL="411480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825"/>
              <a:buNone/>
              <a:defRPr sz="825"/>
            </a:lvl9pPr>
          </a:lstStyle>
          <a:p/>
        </p:txBody>
      </p:sp>
      <p:sp>
        <p:nvSpPr>
          <p:cNvPr id="70" name="Google Shape;70;p10"/>
          <p:cNvSpPr txBox="1"/>
          <p:nvPr>
            <p:ph idx="10" type="dt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9pPr>
          </a:lstStyle>
          <a:p/>
        </p:txBody>
      </p:sp>
      <p:sp>
        <p:nvSpPr>
          <p:cNvPr id="71" name="Google Shape;71;p10"/>
          <p:cNvSpPr txBox="1"/>
          <p:nvPr>
            <p:ph idx="11" type="ftr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9pPr>
          </a:lstStyle>
          <a:p/>
        </p:txBody>
      </p:sp>
      <p:sp>
        <p:nvSpPr>
          <p:cNvPr id="72" name="Google Shape;72;p10"/>
          <p:cNvSpPr txBox="1"/>
          <p:nvPr>
            <p:ph idx="12" type="sldNum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1"/>
          <p:cNvSpPr txBox="1"/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" type="body"/>
          </p:nvPr>
        </p:nvSpPr>
        <p:spPr>
          <a:xfrm>
            <a:off x="519113" y="2846388"/>
            <a:ext cx="6521450" cy="67833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74650" lvl="0" marL="457200" marR="0" rtl="0" algn="l">
              <a:lnSpc>
                <a:spcPct val="90000"/>
              </a:lnSpc>
              <a:spcBef>
                <a:spcPts val="825"/>
              </a:spcBef>
              <a:spcAft>
                <a:spcPts val="0"/>
              </a:spcAft>
              <a:buClr>
                <a:schemeClr val="dk1"/>
              </a:buClr>
              <a:buSzPts val="2300"/>
              <a:buFont typeface="Arial"/>
              <a:buChar char="•"/>
              <a:defRPr b="0" i="0" sz="2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9250" lvl="1" marL="914400" marR="0" rtl="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b="0" i="0" sz="1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30200" lvl="2" marL="1371600" marR="0" rtl="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23214" lvl="5" marL="2743200" marR="0" rtl="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490"/>
              <a:buFont typeface="Arial"/>
              <a:buChar char="•"/>
              <a:defRPr b="0" i="0" sz="149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23214" lvl="6" marL="3200400" marR="0" rtl="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490"/>
              <a:buFont typeface="Arial"/>
              <a:buChar char="•"/>
              <a:defRPr b="0" i="0" sz="149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23215" lvl="7" marL="3657600" marR="0" rtl="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490"/>
              <a:buFont typeface="Arial"/>
              <a:buChar char="•"/>
              <a:defRPr b="0" i="0" sz="149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23215" lvl="8" marL="4114800" marR="0" rtl="0" algn="l">
              <a:lnSpc>
                <a:spcPct val="90000"/>
              </a:lnSpc>
              <a:spcBef>
                <a:spcPts val="415"/>
              </a:spcBef>
              <a:spcAft>
                <a:spcPts val="0"/>
              </a:spcAft>
              <a:buClr>
                <a:schemeClr val="dk1"/>
              </a:buClr>
              <a:buSzPts val="1490"/>
              <a:buFont typeface="Arial"/>
              <a:buChar char="•"/>
              <a:defRPr b="0" i="0" sz="149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0" type="dt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90"/>
              <a:buFont typeface="Arial"/>
              <a:buNone/>
              <a:defRPr b="0" i="0" sz="989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1" type="ftr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90"/>
              <a:buFont typeface="Arial"/>
              <a:buNone/>
              <a:defRPr b="0" i="0" sz="989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" name="Google Shape;15;p1"/>
          <p:cNvSpPr txBox="1"/>
          <p:nvPr>
            <p:ph idx="12" type="sldNum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Google Shape;96;p14" title="Prancheta 3.png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59" l="0" r="0" t="59"/>
          <a:stretch/>
        </p:blipFill>
        <p:spPr>
          <a:xfrm>
            <a:off x="-12065" y="3810"/>
            <a:ext cx="7571700" cy="10697100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14"/>
          <p:cNvSpPr txBox="1"/>
          <p:nvPr/>
        </p:nvSpPr>
        <p:spPr>
          <a:xfrm>
            <a:off x="241031" y="1629245"/>
            <a:ext cx="7010400" cy="4002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"/>
              <a:buNone/>
            </a:pPr>
            <a:r>
              <a:rPr b="1" i="0" lang="pt-BR" sz="2000" u="none" cap="none" strike="noStrike">
                <a:solidFill>
                  <a:srgbClr val="09618F"/>
                </a:solidFill>
                <a:latin typeface="Times"/>
                <a:ea typeface="Times"/>
                <a:cs typeface="Times"/>
                <a:sym typeface="Times"/>
              </a:rPr>
              <a:t>TÍTULO: subtítulo</a:t>
            </a:r>
            <a:endParaRPr b="1" i="0" sz="2000" u="none" cap="none" strike="noStrike">
              <a:solidFill>
                <a:srgbClr val="09618F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98" name="Google Shape;98;p14"/>
          <p:cNvSpPr txBox="1"/>
          <p:nvPr/>
        </p:nvSpPr>
        <p:spPr>
          <a:xfrm>
            <a:off x="412433" y="2029460"/>
            <a:ext cx="67563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rPr b="0" i="0" lang="pt-BR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Autor(es), Instituição, E-mail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4189413" y="4256088"/>
            <a:ext cx="2649538" cy="40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b="0" i="0" lang="pt-BR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Imagem </a:t>
            </a:r>
            <a:r>
              <a:rPr b="0" i="0" lang="pt-BR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(caso seja oportuno)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14"/>
          <p:cNvSpPr txBox="1"/>
          <p:nvPr/>
        </p:nvSpPr>
        <p:spPr>
          <a:xfrm>
            <a:off x="625475" y="7539038"/>
            <a:ext cx="2647950" cy="40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b="0" i="0" lang="pt-BR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Imagem </a:t>
            </a:r>
            <a:r>
              <a:rPr b="0" i="0" lang="pt-BR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(caso seja oportuno)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14"/>
          <p:cNvSpPr txBox="1"/>
          <p:nvPr/>
        </p:nvSpPr>
        <p:spPr>
          <a:xfrm>
            <a:off x="281625" y="2467850"/>
            <a:ext cx="68532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1" i="0" lang="pt-BR" sz="1800" u="none" cap="none" strike="noStrike">
                <a:solidFill>
                  <a:srgbClr val="09618F"/>
                </a:solidFill>
                <a:latin typeface="Calibri"/>
                <a:ea typeface="Calibri"/>
                <a:cs typeface="Calibri"/>
                <a:sym typeface="Calibri"/>
              </a:rPr>
              <a:t>INTRODUÇÃO</a:t>
            </a:r>
            <a:endParaRPr b="1" i="0" sz="1800" u="none" cap="none" strike="noStrike">
              <a:solidFill>
                <a:srgbClr val="09618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0" i="0" lang="pt-BR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XXXXXXXXXXXXXXXXXXXXXXXXXXXXXXXXXXXXXXXXXXXXXXXXXXXXXXXXXXXXXXXXXXXXXXXXXXXXXXXXXXXXXXXXXXXXXXXXXXXXXXXXXXXXXXXXXXXXXXXXXXXXXXXXXXXXXXXXXXXXXXXXXXXXXXXXXXXXXXXXXXXXXXXX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14"/>
          <p:cNvSpPr txBox="1"/>
          <p:nvPr/>
        </p:nvSpPr>
        <p:spPr>
          <a:xfrm>
            <a:off x="3677925" y="8111750"/>
            <a:ext cx="3372000" cy="1477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1" i="0" lang="pt-BR" sz="1800" u="none" cap="none" strike="noStrike">
                <a:solidFill>
                  <a:srgbClr val="09618F"/>
                </a:solidFill>
                <a:latin typeface="Calibri"/>
                <a:ea typeface="Calibri"/>
                <a:cs typeface="Calibri"/>
                <a:sym typeface="Calibri"/>
              </a:rPr>
              <a:t>REFERÊNCIAS </a:t>
            </a:r>
            <a:r>
              <a:rPr b="0" i="0" lang="pt-B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(principais)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0" i="0" lang="pt-BR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XXXXXXXXXXXXXXXXXXXXXXXXXXXXXXXXXXXXXXXXXXXXXXXXXXXXXXXXXXXXXXXXXXXXXXXXXXXXXXXXXXXXXXXXXXXXXXXXXXXXXXXX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14"/>
          <p:cNvSpPr txBox="1"/>
          <p:nvPr/>
        </p:nvSpPr>
        <p:spPr>
          <a:xfrm>
            <a:off x="299076" y="3831850"/>
            <a:ext cx="32463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1" i="0" lang="pt-BR" sz="1800" u="none" cap="none" strike="noStrike">
                <a:solidFill>
                  <a:srgbClr val="09618F"/>
                </a:solidFill>
                <a:latin typeface="Calibri"/>
                <a:ea typeface="Calibri"/>
                <a:cs typeface="Calibri"/>
                <a:sym typeface="Calibri"/>
              </a:rPr>
              <a:t>OBJETIVOS</a:t>
            </a:r>
            <a:endParaRPr b="1" i="0" sz="1800" u="none" cap="none" strike="noStrike">
              <a:solidFill>
                <a:srgbClr val="09618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0" i="0" lang="pt-BR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XXXXXXXXXXXXXXXXXXXXXXXXXXXXXXXXXXXXXXXXXXXXXXXXXXXXXXXXXXXXXXXXXXXXXXXXXXX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14"/>
          <p:cNvSpPr txBox="1"/>
          <p:nvPr/>
        </p:nvSpPr>
        <p:spPr>
          <a:xfrm>
            <a:off x="3727459" y="6074854"/>
            <a:ext cx="3408000" cy="203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0" i="0" lang="pt-BR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XXXXXXXXXXXXXXXXXXXXXXXXXXXXXXXXXXXXXXXXXXXXXXXXXXXXXXXXXXXXXXXXXXXXXXXXXXXXXXXXXXXXXXXXXXXXXXXXXXXXXXXXXXXXXXXXXXXXXXXXXXXXXXXXXXXXXXXXXXXXXXXXXXXXXXXXXXXXXXXXXXXXXXXXXXXXXXXXXXXXXXXXXXXXX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14"/>
          <p:cNvSpPr txBox="1"/>
          <p:nvPr/>
        </p:nvSpPr>
        <p:spPr>
          <a:xfrm>
            <a:off x="323850" y="8111750"/>
            <a:ext cx="3221400" cy="1477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1" i="0" lang="pt-BR" sz="1800" u="none" cap="none" strike="noStrike">
                <a:solidFill>
                  <a:srgbClr val="09618F"/>
                </a:solidFill>
                <a:latin typeface="Calibri"/>
                <a:ea typeface="Calibri"/>
                <a:cs typeface="Calibri"/>
                <a:sym typeface="Calibri"/>
              </a:rPr>
              <a:t>CONCLUSÃO</a:t>
            </a:r>
            <a:endParaRPr b="1" i="0" sz="1800" u="none" cap="none" strike="noStrike">
              <a:solidFill>
                <a:srgbClr val="09618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0" i="0" lang="pt-BR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XXXXXXXXXXXXXXXXXXXXXXXXXXXXXXXXXXXXXXXXXXXXXXXXXXXXXXXXXXXXXXXXXXXXXXXXXXXXXXXXXXXXXXXXXXXXXXXXXXXX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14"/>
          <p:cNvSpPr txBox="1"/>
          <p:nvPr/>
        </p:nvSpPr>
        <p:spPr>
          <a:xfrm>
            <a:off x="3677925" y="3844275"/>
            <a:ext cx="3500700" cy="12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1" i="0" lang="pt-BR" sz="1800" u="none" cap="none" strike="noStrike">
                <a:solidFill>
                  <a:srgbClr val="09618F"/>
                </a:solidFill>
                <a:latin typeface="Calibri"/>
                <a:ea typeface="Calibri"/>
                <a:cs typeface="Calibri"/>
                <a:sym typeface="Calibri"/>
              </a:rPr>
              <a:t>METODOLOGIA</a:t>
            </a:r>
            <a:endParaRPr b="1" i="0" sz="1800" u="none" cap="none" strike="noStrike">
              <a:solidFill>
                <a:srgbClr val="09618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0" i="0" lang="pt-BR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XXXXXXXXXXXXXXXXXXXXXXXXXXXXXXXXXXXXXXXXXXXXXXXXXXXXXXXXXXXXXXXXXXXXXXXXXXXXXXXXX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14"/>
          <p:cNvSpPr txBox="1"/>
          <p:nvPr/>
        </p:nvSpPr>
        <p:spPr>
          <a:xfrm>
            <a:off x="323217" y="5220404"/>
            <a:ext cx="68460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1" i="0" lang="pt-BR" sz="1800" u="none" cap="none" strike="noStrike">
                <a:solidFill>
                  <a:srgbClr val="09618F"/>
                </a:solidFill>
                <a:latin typeface="Calibri"/>
                <a:ea typeface="Calibri"/>
                <a:cs typeface="Calibri"/>
                <a:sym typeface="Calibri"/>
              </a:rPr>
              <a:t>RESULTADOS</a:t>
            </a:r>
            <a:endParaRPr b="1" i="0" sz="1800" u="none" cap="none" strike="noStrike">
              <a:solidFill>
                <a:srgbClr val="09618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0" i="0" lang="pt-BR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XXXXXXXXXXXXXXXXXXXXXXXXXXXXXXXXXXXXXXXXXXXXXXXXXXXXXXXXXXXXXXXXXXXXXXXXXXXXXXXXXXXXXXXXXXXXXXXXXXXXXXXXXXXXXXXX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14"/>
          <p:cNvSpPr/>
          <p:nvPr/>
        </p:nvSpPr>
        <p:spPr>
          <a:xfrm>
            <a:off x="437525" y="6222900"/>
            <a:ext cx="3107700" cy="1787100"/>
          </a:xfrm>
          <a:prstGeom prst="rect">
            <a:avLst/>
          </a:prstGeom>
          <a:solidFill>
            <a:srgbClr val="09618F"/>
          </a:solidFill>
          <a:ln cap="flat" cmpd="sng" w="38100">
            <a:solidFill>
              <a:srgbClr val="0961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4"/>
          <p:cNvSpPr txBox="1"/>
          <p:nvPr/>
        </p:nvSpPr>
        <p:spPr>
          <a:xfrm>
            <a:off x="669648" y="6888035"/>
            <a:ext cx="2559600" cy="31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b="0" i="0" lang="pt-BR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Imagem </a:t>
            </a:r>
            <a:r>
              <a:rPr b="0" i="0" lang="pt-BR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(caso seja oportuno)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0" name="Google Shape;110;p14" title="Logo em PNG.png"/>
          <p:cNvPicPr preferRelativeResize="0"/>
          <p:nvPr/>
        </p:nvPicPr>
        <p:blipFill rotWithShape="1">
          <a:blip r:embed="rId4">
            <a:alphaModFix/>
          </a:blip>
          <a:srcRect b="20337" l="0" r="0" t="8554"/>
          <a:stretch/>
        </p:blipFill>
        <p:spPr>
          <a:xfrm>
            <a:off x="1856950" y="3800"/>
            <a:ext cx="3778575" cy="13841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o Office">
  <a:themeElements>
    <a:clrScheme name="Tema do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