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Libre Franklin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LibreFranklin-bold.fntdata"/><Relationship Id="rId10" Type="http://schemas.openxmlformats.org/officeDocument/2006/relationships/font" Target="fonts/LibreFranklin-regular.fntdata"/><Relationship Id="rId13" Type="http://schemas.openxmlformats.org/officeDocument/2006/relationships/font" Target="fonts/LibreFranklin-boldItalic.fntdata"/><Relationship Id="rId12" Type="http://schemas.openxmlformats.org/officeDocument/2006/relationships/font" Target="fonts/LibreFranklin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915125" y="2400300"/>
            <a:ext cx="8361300" cy="1704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rgbClr val="09618F"/>
              </a:buClr>
              <a:buSzPts val="5600"/>
              <a:buFont typeface="Libre Franklin"/>
              <a:buNone/>
              <a:defRPr sz="5600" cap="none">
                <a:solidFill>
                  <a:srgbClr val="09618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2679900" y="4181698"/>
            <a:ext cx="6831600" cy="86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300"/>
              <a:buNone/>
              <a:defRPr sz="2300">
                <a:solidFill>
                  <a:srgbClr val="434343"/>
                </a:solidFill>
              </a:defRPr>
            </a:lvl1pPr>
            <a:lvl2pPr lvl="1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/>
            </a:lvl2pPr>
            <a:lvl3pPr lvl="2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/>
            </a:lvl3pPr>
            <a:lvl4pPr lvl="3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4pPr>
            <a:lvl5pPr lvl="4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5pPr>
            <a:lvl6pPr lvl="5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6pPr>
            <a:lvl7pPr lvl="6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7pPr>
            <a:lvl8pPr lvl="7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8pPr>
            <a:lvl9pPr lvl="8" algn="ctr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522150" y="376975"/>
            <a:ext cx="81498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4386263" y="-719137"/>
            <a:ext cx="3571875" cy="96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indent="-3429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757822" y="2462895"/>
            <a:ext cx="5243244" cy="15657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2839799" y="-844042"/>
            <a:ext cx="5243244" cy="81796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indent="-3429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582600" y="385350"/>
            <a:ext cx="8144700" cy="75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09618F"/>
              </a:buClr>
              <a:buSzPts val="600"/>
              <a:buNone/>
              <a:defRPr>
                <a:solidFill>
                  <a:srgbClr val="09618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09618F"/>
              </a:buClr>
              <a:buSzPts val="600"/>
              <a:buNone/>
              <a:defRPr>
                <a:solidFill>
                  <a:srgbClr val="09618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09618F"/>
              </a:buClr>
              <a:buSzPts val="600"/>
              <a:buNone/>
              <a:defRPr>
                <a:solidFill>
                  <a:srgbClr val="09618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09618F"/>
              </a:buClr>
              <a:buSzPts val="600"/>
              <a:buNone/>
              <a:defRPr>
                <a:solidFill>
                  <a:srgbClr val="09618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09618F"/>
              </a:buClr>
              <a:buSzPts val="600"/>
              <a:buNone/>
              <a:defRPr>
                <a:solidFill>
                  <a:srgbClr val="09618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09618F"/>
              </a:buClr>
              <a:buSzPts val="600"/>
              <a:buNone/>
              <a:defRPr>
                <a:solidFill>
                  <a:srgbClr val="09618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09618F"/>
              </a:buClr>
              <a:buSzPts val="600"/>
              <a:buNone/>
              <a:defRPr>
                <a:solidFill>
                  <a:srgbClr val="09618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09618F"/>
              </a:buClr>
              <a:buSzPts val="600"/>
              <a:buNone/>
              <a:defRPr>
                <a:solidFill>
                  <a:srgbClr val="09618F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" type="body"/>
          </p:nvPr>
        </p:nvSpPr>
        <p:spPr>
          <a:xfrm>
            <a:off x="582600" y="1658825"/>
            <a:ext cx="11026800" cy="39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indent="-3429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showMasterSp="0" type="secHead">
  <p:cSld name="SECTION_HEADER">
    <p:bg>
      <p:bgPr>
        <a:solidFill>
          <a:schemeClr val="dk2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765025" y="1301360"/>
            <a:ext cx="9612971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7200"/>
              <a:buFont typeface="Libre Franklin"/>
              <a:buNone/>
              <a:defRPr sz="7200" cap="none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765025" y="4216328"/>
            <a:ext cx="9612971" cy="1143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1" name="Google Shape;21;p4"/>
          <p:cNvSpPr txBox="1"/>
          <p:nvPr>
            <p:ph idx="10" type="dt"/>
          </p:nvPr>
        </p:nvSpPr>
        <p:spPr>
          <a:xfrm>
            <a:off x="738908" y="6453386"/>
            <a:ext cx="1622409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1" type="ftr"/>
          </p:nvPr>
        </p:nvSpPr>
        <p:spPr>
          <a:xfrm>
            <a:off x="2584312" y="6453386"/>
            <a:ext cx="7023377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24" name="Google Shape;24;p4" title="Crop Mark"/>
          <p:cNvSpPr/>
          <p:nvPr/>
        </p:nvSpPr>
        <p:spPr>
          <a:xfrm>
            <a:off x="8151962" y="1685652"/>
            <a:ext cx="3275013" cy="4408488"/>
          </a:xfrm>
          <a:custGeom>
            <a:rect b="b" l="l" r="r" t="t"/>
            <a:pathLst>
              <a:path extrusionOk="0" h="5554" w="4125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567025" y="402700"/>
            <a:ext cx="81498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567013" y="1797050"/>
            <a:ext cx="51225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6502484" y="1797050"/>
            <a:ext cx="51225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>
            <a:off x="522150" y="376975"/>
            <a:ext cx="81498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" type="body"/>
          </p:nvPr>
        </p:nvSpPr>
        <p:spPr>
          <a:xfrm>
            <a:off x="1371600" y="2340864"/>
            <a:ext cx="444398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b="0" sz="30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5" name="Google Shape;35;p6"/>
          <p:cNvSpPr txBox="1"/>
          <p:nvPr>
            <p:ph idx="2" type="body"/>
          </p:nvPr>
        </p:nvSpPr>
        <p:spPr>
          <a:xfrm>
            <a:off x="1371600" y="3305207"/>
            <a:ext cx="4443984" cy="25621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3" type="body"/>
          </p:nvPr>
        </p:nvSpPr>
        <p:spPr>
          <a:xfrm>
            <a:off x="6525014" y="2340864"/>
            <a:ext cx="444398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b="0" sz="30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7" name="Google Shape;37;p6"/>
          <p:cNvSpPr txBox="1"/>
          <p:nvPr>
            <p:ph idx="4" type="body"/>
          </p:nvPr>
        </p:nvSpPr>
        <p:spPr>
          <a:xfrm>
            <a:off x="6525014" y="3305207"/>
            <a:ext cx="4443984" cy="25621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/>
          <p:nvPr>
            <p:ph type="title"/>
          </p:nvPr>
        </p:nvSpPr>
        <p:spPr>
          <a:xfrm>
            <a:off x="522150" y="376975"/>
            <a:ext cx="81498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showMasterSp="0" type="objTx">
  <p:cSld name="OBJECT_WITH_CAPTION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9"/>
          <p:cNvSpPr txBox="1"/>
          <p:nvPr>
            <p:ph type="title"/>
          </p:nvPr>
        </p:nvSpPr>
        <p:spPr>
          <a:xfrm>
            <a:off x="723900" y="685800"/>
            <a:ext cx="3855720" cy="21578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ibre Franklin"/>
              <a:buNone/>
              <a:defRPr sz="4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" type="body"/>
          </p:nvPr>
        </p:nvSpPr>
        <p:spPr>
          <a:xfrm>
            <a:off x="6256020" y="685801"/>
            <a:ext cx="5212080" cy="5175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/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 sz="1800"/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/>
            </a:lvl5pPr>
            <a:lvl6pPr indent="-3302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–"/>
              <a:defRPr sz="1600"/>
            </a:lvl6pPr>
            <a:lvl7pPr indent="-3302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/>
            </a:lvl7pPr>
            <a:lvl8pPr indent="-3302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–"/>
              <a:defRPr sz="1600"/>
            </a:lvl8pPr>
            <a:lvl9pPr indent="-3302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Char char="■"/>
              <a:defRPr sz="1600"/>
            </a:lvl9pPr>
          </a:lstStyle>
          <a:p/>
        </p:txBody>
      </p:sp>
      <p:sp>
        <p:nvSpPr>
          <p:cNvPr id="54" name="Google Shape;54;p9"/>
          <p:cNvSpPr txBox="1"/>
          <p:nvPr>
            <p:ph idx="2" type="body"/>
          </p:nvPr>
        </p:nvSpPr>
        <p:spPr>
          <a:xfrm>
            <a:off x="723900" y="2856344"/>
            <a:ext cx="3855720" cy="3011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4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72390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2205945" y="6453386"/>
            <a:ext cx="2373675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9883140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58" name="Google Shape;58;p9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showMasterSp="0" type="picTx">
  <p:cSld name="PICTURE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0"/>
          <p:cNvSpPr txBox="1"/>
          <p:nvPr>
            <p:ph type="title"/>
          </p:nvPr>
        </p:nvSpPr>
        <p:spPr>
          <a:xfrm>
            <a:off x="723900" y="685800"/>
            <a:ext cx="3855720" cy="21578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ibre Franklin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/>
        </p:txBody>
      </p:sp>
      <p:sp>
        <p:nvSpPr>
          <p:cNvPr id="62" name="Google Shape;62;p10"/>
          <p:cNvSpPr/>
          <p:nvPr>
            <p:ph idx="2" type="pic"/>
          </p:nvPr>
        </p:nvSpPr>
        <p:spPr>
          <a:xfrm>
            <a:off x="5532120" y="0"/>
            <a:ext cx="665988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0"/>
          <p:cNvSpPr txBox="1"/>
          <p:nvPr>
            <p:ph idx="1" type="body"/>
          </p:nvPr>
        </p:nvSpPr>
        <p:spPr>
          <a:xfrm>
            <a:off x="723900" y="2855968"/>
            <a:ext cx="3855720" cy="30114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4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4" name="Google Shape;64;p10"/>
          <p:cNvSpPr txBox="1"/>
          <p:nvPr>
            <p:ph idx="10" type="dt"/>
          </p:nvPr>
        </p:nvSpPr>
        <p:spPr>
          <a:xfrm>
            <a:off x="72390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1" type="ftr"/>
          </p:nvPr>
        </p:nvSpPr>
        <p:spPr>
          <a:xfrm>
            <a:off x="2205945" y="6453386"/>
            <a:ext cx="2373675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2" type="sldNum"/>
          </p:nvPr>
        </p:nvSpPr>
        <p:spPr>
          <a:xfrm>
            <a:off x="9883140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67" name="Google Shape;67;p10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22150" y="376975"/>
            <a:ext cx="81498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rgbClr val="09618F"/>
              </a:buClr>
              <a:buSzPts val="3600"/>
              <a:buFont typeface="Libre Franklin"/>
              <a:buNone/>
              <a:defRPr b="0" i="0" sz="3600" u="none" cap="none" strike="noStrike">
                <a:solidFill>
                  <a:srgbClr val="09618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600"/>
              <a:buNone/>
              <a:defRPr sz="1000"/>
            </a:lvl2pPr>
            <a:lvl3pPr lvl="2">
              <a:spcBef>
                <a:spcPts val="0"/>
              </a:spcBef>
              <a:spcAft>
                <a:spcPts val="0"/>
              </a:spcAft>
              <a:buSzPts val="600"/>
              <a:buNone/>
              <a:defRPr sz="1000"/>
            </a:lvl3pPr>
            <a:lvl4pPr lvl="3">
              <a:spcBef>
                <a:spcPts val="0"/>
              </a:spcBef>
              <a:spcAft>
                <a:spcPts val="0"/>
              </a:spcAft>
              <a:buSzPts val="600"/>
              <a:buNone/>
              <a:defRPr sz="1000"/>
            </a:lvl4pPr>
            <a:lvl5pPr lvl="4">
              <a:spcBef>
                <a:spcPts val="0"/>
              </a:spcBef>
              <a:spcAft>
                <a:spcPts val="0"/>
              </a:spcAft>
              <a:buSzPts val="600"/>
              <a:buNone/>
              <a:defRPr sz="1000"/>
            </a:lvl5pPr>
            <a:lvl6pPr lvl="5">
              <a:spcBef>
                <a:spcPts val="0"/>
              </a:spcBef>
              <a:spcAft>
                <a:spcPts val="0"/>
              </a:spcAft>
              <a:buSzPts val="600"/>
              <a:buNone/>
              <a:defRPr sz="1000"/>
            </a:lvl6pPr>
            <a:lvl7pPr lvl="6">
              <a:spcBef>
                <a:spcPts val="0"/>
              </a:spcBef>
              <a:spcAft>
                <a:spcPts val="0"/>
              </a:spcAft>
              <a:buSzPts val="600"/>
              <a:buNone/>
              <a:defRPr sz="1000"/>
            </a:lvl7pPr>
            <a:lvl8pPr lvl="7">
              <a:spcBef>
                <a:spcPts val="0"/>
              </a:spcBef>
              <a:spcAft>
                <a:spcPts val="0"/>
              </a:spcAft>
              <a:buSzPts val="600"/>
              <a:buNone/>
              <a:defRPr sz="1000"/>
            </a:lvl8pPr>
            <a:lvl9pPr lvl="8">
              <a:spcBef>
                <a:spcPts val="0"/>
              </a:spcBef>
              <a:spcAft>
                <a:spcPts val="0"/>
              </a:spcAft>
              <a:buSzPts val="600"/>
              <a:buNone/>
              <a:defRPr sz="10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22150" y="1698425"/>
            <a:ext cx="11147700" cy="36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2000"/>
              <a:buFont typeface="Libre Franklin"/>
              <a:buChar char="■"/>
              <a:defRPr b="0" i="0" sz="2000" u="none" cap="none" strike="noStrike">
                <a:solidFill>
                  <a:srgbClr val="434343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55600" lvl="1" marL="9144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rgbClr val="434343"/>
              </a:buClr>
              <a:buSzPts val="2000"/>
              <a:buFont typeface="Libre Franklin"/>
              <a:buChar char="–"/>
              <a:defRPr b="0" i="1" sz="2000" u="none" cap="none" strike="noStrike">
                <a:solidFill>
                  <a:srgbClr val="434343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42900" lvl="2" marL="13716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Libre Franklin"/>
              <a:buChar char="■"/>
              <a:defRPr b="0" i="0" sz="1800" u="none" cap="none" strike="noStrike">
                <a:solidFill>
                  <a:srgbClr val="434343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42900" lvl="3" marL="18288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Libre Franklin"/>
              <a:buChar char="–"/>
              <a:defRPr b="0" i="1" sz="1800" u="none" cap="none" strike="noStrike">
                <a:solidFill>
                  <a:srgbClr val="434343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30200" lvl="4" marL="22860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Libre Franklin"/>
              <a:buChar char="■"/>
              <a:defRPr b="0" i="0" sz="1600" u="none" cap="none" strike="noStrike">
                <a:solidFill>
                  <a:srgbClr val="434343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30200" lvl="5" marL="27432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Libre Franklin"/>
              <a:buChar char="–"/>
              <a:defRPr b="0" i="1" sz="1600" u="none" cap="none" strike="noStrike">
                <a:solidFill>
                  <a:srgbClr val="434343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17500" lvl="6" marL="32004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Libre Franklin"/>
              <a:buChar char="■"/>
              <a:defRPr b="0" i="0" sz="1400" u="none" cap="none" strike="noStrike">
                <a:solidFill>
                  <a:srgbClr val="434343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17500" lvl="7" marL="36576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Libre Franklin"/>
              <a:buChar char="–"/>
              <a:defRPr b="0" i="1" sz="1400" u="none" cap="none" strike="noStrike">
                <a:solidFill>
                  <a:srgbClr val="434343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17500" lvl="8" marL="4114800" marR="0" rtl="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rgbClr val="434343"/>
              </a:buClr>
              <a:buSzPts val="1400"/>
              <a:buFont typeface="Libre Franklin"/>
              <a:buChar char="■"/>
              <a:defRPr b="0" i="0" sz="1400" u="none" cap="none" strike="noStrike">
                <a:solidFill>
                  <a:srgbClr val="434343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1915050" y="2286000"/>
            <a:ext cx="8361300" cy="1704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6000"/>
              <a:buFont typeface="Libre Franklin"/>
              <a:buNone/>
            </a:pPr>
            <a:r>
              <a:t/>
            </a:r>
            <a:endParaRPr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2679900" y="4057023"/>
            <a:ext cx="6831600" cy="86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582600" y="385350"/>
            <a:ext cx="8144700" cy="75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600"/>
              <a:buFont typeface="Libre Franklin"/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582600" y="1658825"/>
            <a:ext cx="11026800" cy="39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7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/>
          <p:nvPr>
            <p:ph type="title"/>
          </p:nvPr>
        </p:nvSpPr>
        <p:spPr>
          <a:xfrm>
            <a:off x="582600" y="385350"/>
            <a:ext cx="8144700" cy="75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600"/>
              <a:buFont typeface="Libre Franklin"/>
              <a:buNone/>
            </a:pPr>
            <a:r>
              <a:t/>
            </a:r>
            <a:endParaRPr/>
          </a:p>
        </p:txBody>
      </p:sp>
      <p:sp>
        <p:nvSpPr>
          <p:cNvPr id="97" name="Google Shape;97;p15"/>
          <p:cNvSpPr txBox="1"/>
          <p:nvPr>
            <p:ph idx="1" type="body"/>
          </p:nvPr>
        </p:nvSpPr>
        <p:spPr>
          <a:xfrm>
            <a:off x="582600" y="1658825"/>
            <a:ext cx="11026800" cy="39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7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>
            <p:ph type="title"/>
          </p:nvPr>
        </p:nvSpPr>
        <p:spPr>
          <a:xfrm>
            <a:off x="582600" y="385350"/>
            <a:ext cx="8144700" cy="75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600"/>
              <a:buFont typeface="Libre Franklin"/>
              <a:buNone/>
            </a:pPr>
            <a:r>
              <a:t/>
            </a:r>
            <a:endParaRPr/>
          </a:p>
        </p:txBody>
      </p:sp>
      <p:sp>
        <p:nvSpPr>
          <p:cNvPr id="103" name="Google Shape;103;p16"/>
          <p:cNvSpPr txBox="1"/>
          <p:nvPr>
            <p:ph idx="1" type="body"/>
          </p:nvPr>
        </p:nvSpPr>
        <p:spPr>
          <a:xfrm>
            <a:off x="582600" y="1658825"/>
            <a:ext cx="11026800" cy="39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7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>
            <p:ph type="title"/>
          </p:nvPr>
        </p:nvSpPr>
        <p:spPr>
          <a:xfrm>
            <a:off x="582600" y="385350"/>
            <a:ext cx="8144700" cy="75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600"/>
              <a:buFont typeface="Libre Franklin"/>
              <a:buNone/>
            </a:pPr>
            <a:r>
              <a:t/>
            </a:r>
            <a:endParaRPr/>
          </a:p>
        </p:txBody>
      </p:sp>
      <p:sp>
        <p:nvSpPr>
          <p:cNvPr id="109" name="Google Shape;109;p17"/>
          <p:cNvSpPr txBox="1"/>
          <p:nvPr>
            <p:ph idx="1" type="body"/>
          </p:nvPr>
        </p:nvSpPr>
        <p:spPr>
          <a:xfrm>
            <a:off x="582600" y="1658825"/>
            <a:ext cx="11026800" cy="39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7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rop">
  <a:themeElements>
    <a:clrScheme name="Crop">
      <a:dk1>
        <a:srgbClr val="000000"/>
      </a:dk1>
      <a:lt1>
        <a:srgbClr val="FFFFFF"/>
      </a:lt1>
      <a:dk2>
        <a:srgbClr val="191B0E"/>
      </a:dk2>
      <a:lt2>
        <a:srgbClr val="FFFFFF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